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4" r:id="rId10"/>
    <p:sldId id="363" r:id="rId11"/>
    <p:sldId id="288" r:id="rId12"/>
    <p:sldId id="332" r:id="rId13"/>
    <p:sldId id="333" r:id="rId14"/>
    <p:sldId id="290" r:id="rId15"/>
    <p:sldId id="292" r:id="rId16"/>
    <p:sldId id="318" r:id="rId17"/>
    <p:sldId id="336" r:id="rId18"/>
    <p:sldId id="291" r:id="rId19"/>
    <p:sldId id="269" r:id="rId20"/>
    <p:sldId id="337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1" r:id="rId54"/>
    <p:sldId id="342" r:id="rId55"/>
    <p:sldId id="355" r:id="rId56"/>
    <p:sldId id="356" r:id="rId57"/>
    <p:sldId id="357" r:id="rId58"/>
    <p:sldId id="358" r:id="rId59"/>
    <p:sldId id="359" r:id="rId60"/>
    <p:sldId id="360" r:id="rId61"/>
    <p:sldId id="344" r:id="rId62"/>
    <p:sldId id="349" r:id="rId63"/>
    <p:sldId id="350" r:id="rId64"/>
    <p:sldId id="351" r:id="rId65"/>
    <p:sldId id="352" r:id="rId66"/>
    <p:sldId id="353" r:id="rId67"/>
    <p:sldId id="354" r:id="rId68"/>
    <p:sldId id="277" r:id="rId69"/>
    <p:sldId id="278" r:id="rId70"/>
    <p:sldId id="279" r:id="rId71"/>
    <p:sldId id="281" r:id="rId72"/>
    <p:sldId id="282" r:id="rId73"/>
    <p:sldId id="283" r:id="rId74"/>
    <p:sldId id="284" r:id="rId75"/>
    <p:sldId id="287" r:id="rId76"/>
    <p:sldId id="285" r:id="rId77"/>
    <p:sldId id="286" r:id="rId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E06"/>
    <a:srgbClr val="582808"/>
    <a:srgbClr val="131E0C"/>
    <a:srgbClr val="1E2F13"/>
    <a:srgbClr val="DBBA00"/>
    <a:srgbClr val="FF9003"/>
    <a:srgbClr val="905600"/>
    <a:srgbClr val="FF0C0C"/>
    <a:srgbClr val="FB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918" autoAdjust="0"/>
  </p:normalViewPr>
  <p:slideViewPr>
    <p:cSldViewPr snapToGrid="0">
      <p:cViewPr varScale="1">
        <p:scale>
          <a:sx n="99" d="100"/>
          <a:sy n="99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808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52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79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06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627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63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png"/><Relationship Id="rId18" Type="http://schemas.microsoft.com/office/2007/relationships/hdphoto" Target="../media/hdphoto8.wdp"/><Relationship Id="rId26" Type="http://schemas.openxmlformats.org/officeDocument/2006/relationships/image" Target="../media/image40.png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image" Target="../media/image27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3.wdp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6.wdp"/><Relationship Id="rId7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88.png"/><Relationship Id="rId4" Type="http://schemas.microsoft.com/office/2007/relationships/hdphoto" Target="../media/hdphoto17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microsoft.com/office/2007/relationships/hdphoto" Target="../media/hdphoto21.wdp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5.wdp"/><Relationship Id="rId5" Type="http://schemas.openxmlformats.org/officeDocument/2006/relationships/image" Target="../media/image97.png"/><Relationship Id="rId4" Type="http://schemas.microsoft.com/office/2007/relationships/hdphoto" Target="../media/hdphoto24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8.png"/><Relationship Id="rId18" Type="http://schemas.openxmlformats.org/officeDocument/2006/relationships/image" Target="../media/image59.png"/><Relationship Id="rId3" Type="http://schemas.openxmlformats.org/officeDocument/2006/relationships/image" Target="../media/image103.png"/><Relationship Id="rId21" Type="http://schemas.openxmlformats.org/officeDocument/2006/relationships/image" Target="../media/image112.png"/><Relationship Id="rId7" Type="http://schemas.openxmlformats.org/officeDocument/2006/relationships/image" Target="../media/image51.png"/><Relationship Id="rId12" Type="http://schemas.openxmlformats.org/officeDocument/2006/relationships/image" Target="../media/image107.png"/><Relationship Id="rId17" Type="http://schemas.openxmlformats.org/officeDocument/2006/relationships/image" Target="../media/image58.png"/><Relationship Id="rId2" Type="http://schemas.openxmlformats.org/officeDocument/2006/relationships/image" Target="../media/image102.png"/><Relationship Id="rId16" Type="http://schemas.openxmlformats.org/officeDocument/2006/relationships/image" Target="../media/image5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60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image" Target="../media/image55.png"/><Relationship Id="rId19" Type="http://schemas.openxmlformats.org/officeDocument/2006/relationships/image" Target="../media/image61.png"/><Relationship Id="rId4" Type="http://schemas.openxmlformats.org/officeDocument/2006/relationships/image" Target="../media/image104.png"/><Relationship Id="rId9" Type="http://schemas.openxmlformats.org/officeDocument/2006/relationships/image" Target="../media/image54.png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9.png"/><Relationship Id="rId18" Type="http://schemas.microsoft.com/office/2007/relationships/hdphoto" Target="../media/hdphoto36.wdp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microsoft.com/office/2007/relationships/hdphoto" Target="../media/hdphoto33.wdp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4.xml"/><Relationship Id="rId16" Type="http://schemas.microsoft.com/office/2007/relationships/hdphoto" Target="../media/hdphoto3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8.png"/><Relationship Id="rId5" Type="http://schemas.openxmlformats.org/officeDocument/2006/relationships/image" Target="../media/image116.png"/><Relationship Id="rId15" Type="http://schemas.openxmlformats.org/officeDocument/2006/relationships/image" Target="../media/image120.png"/><Relationship Id="rId10" Type="http://schemas.openxmlformats.org/officeDocument/2006/relationships/image" Target="../media/image55.png"/><Relationship Id="rId4" Type="http://schemas.microsoft.com/office/2007/relationships/hdphoto" Target="../media/hdphoto30.wdp"/><Relationship Id="rId9" Type="http://schemas.openxmlformats.org/officeDocument/2006/relationships/image" Target="../media/image114.png"/><Relationship Id="rId14" Type="http://schemas.microsoft.com/office/2007/relationships/hdphoto" Target="../media/hdphoto34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8.wdp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1.wdp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png"/><Relationship Id="rId18" Type="http://schemas.microsoft.com/office/2007/relationships/hdphoto" Target="../media/hdphoto8.wdp"/><Relationship Id="rId26" Type="http://schemas.openxmlformats.org/officeDocument/2006/relationships/image" Target="../media/image40.png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image" Target="../media/image27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microsoft.com/office/2007/relationships/hdphoto" Target="../media/hdphoto12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microsoft.com/office/2007/relationships/hdphoto" Target="../media/hdphoto45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microsoft.com/office/2007/relationships/hdphoto" Target="../media/hdphoto43.wdp"/><Relationship Id="rId4" Type="http://schemas.openxmlformats.org/officeDocument/2006/relationships/image" Target="../media/image128.png"/><Relationship Id="rId9" Type="http://schemas.microsoft.com/office/2007/relationships/hdphoto" Target="../media/hdphoto45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2.wdp"/><Relationship Id="rId5" Type="http://schemas.openxmlformats.org/officeDocument/2006/relationships/image" Target="../media/image94.png"/><Relationship Id="rId4" Type="http://schemas.microsoft.com/office/2007/relationships/hdphoto" Target="../media/hdphoto17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6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41.png"/><Relationship Id="rId4" Type="http://schemas.microsoft.com/office/2007/relationships/hdphoto" Target="../media/hdphoto5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microsoft.com/office/2007/relationships/hdphoto" Target="../media/hdphoto56.wdp"/><Relationship Id="rId4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microsoft.com/office/2007/relationships/hdphoto" Target="../media/hdphoto59.wdp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63.wdp"/><Relationship Id="rId13" Type="http://schemas.openxmlformats.org/officeDocument/2006/relationships/image" Target="../media/image144.png"/><Relationship Id="rId18" Type="http://schemas.microsoft.com/office/2007/relationships/hdphoto" Target="../media/hdphoto67.wdp"/><Relationship Id="rId3" Type="http://schemas.openxmlformats.org/officeDocument/2006/relationships/image" Target="../media/image150.png"/><Relationship Id="rId21" Type="http://schemas.openxmlformats.org/officeDocument/2006/relationships/image" Target="../media/image158.png"/><Relationship Id="rId7" Type="http://schemas.openxmlformats.org/officeDocument/2006/relationships/image" Target="../media/image152.png"/><Relationship Id="rId12" Type="http://schemas.microsoft.com/office/2007/relationships/hdphoto" Target="../media/hdphoto65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6" Type="http://schemas.microsoft.com/office/2007/relationships/hdphoto" Target="../media/hdphoto66.wdp"/><Relationship Id="rId20" Type="http://schemas.microsoft.com/office/2007/relationships/hdphoto" Target="../media/hdphoto6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2.wdp"/><Relationship Id="rId11" Type="http://schemas.openxmlformats.org/officeDocument/2006/relationships/image" Target="../media/image154.png"/><Relationship Id="rId5" Type="http://schemas.openxmlformats.org/officeDocument/2006/relationships/image" Target="../media/image151.png"/><Relationship Id="rId15" Type="http://schemas.openxmlformats.org/officeDocument/2006/relationships/image" Target="../media/image155.png"/><Relationship Id="rId10" Type="http://schemas.microsoft.com/office/2007/relationships/hdphoto" Target="../media/hdphoto64.wdp"/><Relationship Id="rId19" Type="http://schemas.openxmlformats.org/officeDocument/2006/relationships/image" Target="../media/image157.png"/><Relationship Id="rId4" Type="http://schemas.microsoft.com/office/2007/relationships/hdphoto" Target="../media/hdphoto61.wdp"/><Relationship Id="rId9" Type="http://schemas.openxmlformats.org/officeDocument/2006/relationships/image" Target="../media/image153.png"/><Relationship Id="rId14" Type="http://schemas.microsoft.com/office/2007/relationships/hdphoto" Target="../media/hdphoto55.wdp"/><Relationship Id="rId22" Type="http://schemas.microsoft.com/office/2007/relationships/hdphoto" Target="../media/hdphoto69.wdp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72.wdp"/><Relationship Id="rId13" Type="http://schemas.openxmlformats.org/officeDocument/2006/relationships/image" Target="../media/image164.png"/><Relationship Id="rId18" Type="http://schemas.microsoft.com/office/2007/relationships/hdphoto" Target="../media/hdphoto76.wdp"/><Relationship Id="rId3" Type="http://schemas.openxmlformats.org/officeDocument/2006/relationships/image" Target="../media/image159.png"/><Relationship Id="rId21" Type="http://schemas.openxmlformats.org/officeDocument/2006/relationships/image" Target="../media/image167.png"/><Relationship Id="rId7" Type="http://schemas.openxmlformats.org/officeDocument/2006/relationships/image" Target="../media/image161.png"/><Relationship Id="rId12" Type="http://schemas.microsoft.com/office/2007/relationships/hdphoto" Target="../media/hdphoto74.wdp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.xml"/><Relationship Id="rId16" Type="http://schemas.microsoft.com/office/2007/relationships/hdphoto" Target="../media/hdphoto56.wdp"/><Relationship Id="rId20" Type="http://schemas.microsoft.com/office/2007/relationships/hdphoto" Target="../media/hdphoto7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1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45.png"/><Relationship Id="rId10" Type="http://schemas.microsoft.com/office/2007/relationships/hdphoto" Target="../media/hdphoto73.wdp"/><Relationship Id="rId19" Type="http://schemas.openxmlformats.org/officeDocument/2006/relationships/image" Target="../media/image166.png"/><Relationship Id="rId4" Type="http://schemas.microsoft.com/office/2007/relationships/hdphoto" Target="../media/hdphoto70.wdp"/><Relationship Id="rId9" Type="http://schemas.openxmlformats.org/officeDocument/2006/relationships/image" Target="../media/image162.png"/><Relationship Id="rId14" Type="http://schemas.microsoft.com/office/2007/relationships/hdphoto" Target="../media/hdphoto75.wdp"/><Relationship Id="rId22" Type="http://schemas.microsoft.com/office/2007/relationships/hdphoto" Target="../media/hdphoto78.wdp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81.wdp"/><Relationship Id="rId13" Type="http://schemas.openxmlformats.org/officeDocument/2006/relationships/image" Target="../media/image173.png"/><Relationship Id="rId18" Type="http://schemas.microsoft.com/office/2007/relationships/hdphoto" Target="../media/hdphoto86.wdp"/><Relationship Id="rId3" Type="http://schemas.openxmlformats.org/officeDocument/2006/relationships/image" Target="../media/image168.png"/><Relationship Id="rId21" Type="http://schemas.openxmlformats.org/officeDocument/2006/relationships/image" Target="../media/image177.png"/><Relationship Id="rId7" Type="http://schemas.openxmlformats.org/officeDocument/2006/relationships/image" Target="../media/image170.png"/><Relationship Id="rId12" Type="http://schemas.microsoft.com/office/2007/relationships/hdphoto" Target="../media/hdphoto83.wdp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8.xml"/><Relationship Id="rId16" Type="http://schemas.microsoft.com/office/2007/relationships/hdphoto" Target="../media/hdphoto85.wdp"/><Relationship Id="rId20" Type="http://schemas.microsoft.com/office/2007/relationships/hdphoto" Target="../media/hdphoto8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0.wdp"/><Relationship Id="rId11" Type="http://schemas.openxmlformats.org/officeDocument/2006/relationships/image" Target="../media/image172.png"/><Relationship Id="rId5" Type="http://schemas.openxmlformats.org/officeDocument/2006/relationships/image" Target="../media/image169.png"/><Relationship Id="rId15" Type="http://schemas.openxmlformats.org/officeDocument/2006/relationships/image" Target="../media/image174.png"/><Relationship Id="rId10" Type="http://schemas.microsoft.com/office/2007/relationships/hdphoto" Target="../media/hdphoto82.wdp"/><Relationship Id="rId19" Type="http://schemas.openxmlformats.org/officeDocument/2006/relationships/image" Target="../media/image176.png"/><Relationship Id="rId4" Type="http://schemas.microsoft.com/office/2007/relationships/hdphoto" Target="../media/hdphoto79.wdp"/><Relationship Id="rId9" Type="http://schemas.openxmlformats.org/officeDocument/2006/relationships/image" Target="../media/image171.png"/><Relationship Id="rId14" Type="http://schemas.microsoft.com/office/2007/relationships/hdphoto" Target="../media/hdphoto84.wdp"/><Relationship Id="rId22" Type="http://schemas.microsoft.com/office/2007/relationships/hdphoto" Target="../media/hdphoto88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91.wdp"/><Relationship Id="rId13" Type="http://schemas.openxmlformats.org/officeDocument/2006/relationships/image" Target="../media/image183.png"/><Relationship Id="rId18" Type="http://schemas.microsoft.com/office/2007/relationships/hdphoto" Target="../media/hdphoto96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3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6" Type="http://schemas.microsoft.com/office/2007/relationships/hdphoto" Target="../media/hdphoto95.wdp"/><Relationship Id="rId20" Type="http://schemas.microsoft.com/office/2007/relationships/hdphoto" Target="../media/hdphoto9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0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2.wdp"/><Relationship Id="rId19" Type="http://schemas.openxmlformats.org/officeDocument/2006/relationships/image" Target="../media/image186.png"/><Relationship Id="rId4" Type="http://schemas.microsoft.com/office/2007/relationships/hdphoto" Target="../media/hdphoto89.wdp"/><Relationship Id="rId9" Type="http://schemas.openxmlformats.org/officeDocument/2006/relationships/image" Target="../media/image181.png"/><Relationship Id="rId14" Type="http://schemas.microsoft.com/office/2007/relationships/hdphoto" Target="../media/hdphoto94.wdp"/><Relationship Id="rId22" Type="http://schemas.microsoft.com/office/2007/relationships/hdphoto" Target="../media/hdphoto98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01.wdp"/><Relationship Id="rId13" Type="http://schemas.openxmlformats.org/officeDocument/2006/relationships/image" Target="../media/image193.png"/><Relationship Id="rId18" Type="http://schemas.microsoft.com/office/2007/relationships/hdphoto" Target="../media/hdphoto106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3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0.xml"/><Relationship Id="rId16" Type="http://schemas.microsoft.com/office/2007/relationships/hdphoto" Target="../media/hdphoto105.wdp"/><Relationship Id="rId20" Type="http://schemas.microsoft.com/office/2007/relationships/hdphoto" Target="../media/hdphoto10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0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2.wdp"/><Relationship Id="rId19" Type="http://schemas.openxmlformats.org/officeDocument/2006/relationships/image" Target="../media/image196.png"/><Relationship Id="rId4" Type="http://schemas.microsoft.com/office/2007/relationships/hdphoto" Target="../media/hdphoto99.wdp"/><Relationship Id="rId9" Type="http://schemas.openxmlformats.org/officeDocument/2006/relationships/image" Target="../media/image191.png"/><Relationship Id="rId14" Type="http://schemas.microsoft.com/office/2007/relationships/hdphoto" Target="../media/hdphoto104.wdp"/><Relationship Id="rId22" Type="http://schemas.microsoft.com/office/2007/relationships/hdphoto" Target="../media/hdphoto10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11.wdp"/><Relationship Id="rId13" Type="http://schemas.openxmlformats.org/officeDocument/2006/relationships/image" Target="../media/image203.png"/><Relationship Id="rId18" Type="http://schemas.microsoft.com/office/2007/relationships/hdphoto" Target="../media/hdphoto116.wdp"/><Relationship Id="rId3" Type="http://schemas.openxmlformats.org/officeDocument/2006/relationships/image" Target="../media/image198.png"/><Relationship Id="rId21" Type="http://schemas.openxmlformats.org/officeDocument/2006/relationships/image" Target="../media/image146.png"/><Relationship Id="rId7" Type="http://schemas.openxmlformats.org/officeDocument/2006/relationships/image" Target="../media/image200.png"/><Relationship Id="rId12" Type="http://schemas.microsoft.com/office/2007/relationships/hdphoto" Target="../media/hdphoto113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15.wdp"/><Relationship Id="rId20" Type="http://schemas.microsoft.com/office/2007/relationships/hdphoto" Target="../media/hdphoto11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0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2.wdp"/><Relationship Id="rId19" Type="http://schemas.openxmlformats.org/officeDocument/2006/relationships/image" Target="../media/image206.png"/><Relationship Id="rId4" Type="http://schemas.microsoft.com/office/2007/relationships/hdphoto" Target="../media/hdphoto109.wdp"/><Relationship Id="rId9" Type="http://schemas.openxmlformats.org/officeDocument/2006/relationships/image" Target="../media/image201.png"/><Relationship Id="rId14" Type="http://schemas.microsoft.com/office/2007/relationships/hdphoto" Target="../media/hdphoto114.wdp"/><Relationship Id="rId22" Type="http://schemas.microsoft.com/office/2007/relationships/hdphoto" Target="../media/hdphoto57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9.wdp"/><Relationship Id="rId13" Type="http://schemas.openxmlformats.org/officeDocument/2006/relationships/image" Target="../media/image211.png"/><Relationship Id="rId18" Type="http://schemas.microsoft.com/office/2007/relationships/hdphoto" Target="../media/hdphoto124.wdp"/><Relationship Id="rId3" Type="http://schemas.openxmlformats.org/officeDocument/2006/relationships/image" Target="../media/image207.png"/><Relationship Id="rId21" Type="http://schemas.openxmlformats.org/officeDocument/2006/relationships/image" Target="../media/image215.png"/><Relationship Id="rId7" Type="http://schemas.openxmlformats.org/officeDocument/2006/relationships/image" Target="../media/image208.png"/><Relationship Id="rId12" Type="http://schemas.microsoft.com/office/2007/relationships/hdphoto" Target="../media/hdphoto121.wdp"/><Relationship Id="rId17" Type="http://schemas.openxmlformats.org/officeDocument/2006/relationships/image" Target="../media/image213.png"/><Relationship Id="rId2" Type="http://schemas.openxmlformats.org/officeDocument/2006/relationships/notesSlide" Target="../notesSlides/notesSlide12.xml"/><Relationship Id="rId16" Type="http://schemas.microsoft.com/office/2007/relationships/hdphoto" Target="../media/hdphoto123.wdp"/><Relationship Id="rId20" Type="http://schemas.microsoft.com/office/2007/relationships/hdphoto" Target="../media/hdphoto12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8.wdp"/><Relationship Id="rId11" Type="http://schemas.openxmlformats.org/officeDocument/2006/relationships/image" Target="../media/image210.png"/><Relationship Id="rId5" Type="http://schemas.openxmlformats.org/officeDocument/2006/relationships/image" Target="../media/image147.png"/><Relationship Id="rId15" Type="http://schemas.openxmlformats.org/officeDocument/2006/relationships/image" Target="../media/image212.png"/><Relationship Id="rId10" Type="http://schemas.microsoft.com/office/2007/relationships/hdphoto" Target="../media/hdphoto120.wdp"/><Relationship Id="rId19" Type="http://schemas.openxmlformats.org/officeDocument/2006/relationships/image" Target="../media/image214.png"/><Relationship Id="rId4" Type="http://schemas.microsoft.com/office/2007/relationships/hdphoto" Target="../media/hdphoto118.wdp"/><Relationship Id="rId9" Type="http://schemas.openxmlformats.org/officeDocument/2006/relationships/image" Target="../media/image209.png"/><Relationship Id="rId14" Type="http://schemas.microsoft.com/office/2007/relationships/hdphoto" Target="../media/hdphoto122.wdp"/><Relationship Id="rId22" Type="http://schemas.microsoft.com/office/2007/relationships/hdphoto" Target="../media/hdphoto126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9.wdp"/><Relationship Id="rId13" Type="http://schemas.openxmlformats.org/officeDocument/2006/relationships/image" Target="../media/image221.png"/><Relationship Id="rId18" Type="http://schemas.microsoft.com/office/2007/relationships/hdphoto" Target="../media/hdphoto133.wdp"/><Relationship Id="rId3" Type="http://schemas.openxmlformats.org/officeDocument/2006/relationships/image" Target="../media/image216.png"/><Relationship Id="rId21" Type="http://schemas.openxmlformats.org/officeDocument/2006/relationships/image" Target="../media/image224.png"/><Relationship Id="rId7" Type="http://schemas.openxmlformats.org/officeDocument/2006/relationships/image" Target="../media/image218.png"/><Relationship Id="rId12" Type="http://schemas.microsoft.com/office/2007/relationships/hdphoto" Target="../media/hdphoto131.wdp"/><Relationship Id="rId17" Type="http://schemas.openxmlformats.org/officeDocument/2006/relationships/image" Target="../media/image222.png"/><Relationship Id="rId2" Type="http://schemas.openxmlformats.org/officeDocument/2006/relationships/notesSlide" Target="../notesSlides/notesSlide13.xml"/><Relationship Id="rId16" Type="http://schemas.microsoft.com/office/2007/relationships/hdphoto" Target="../media/hdphoto59.wdp"/><Relationship Id="rId20" Type="http://schemas.microsoft.com/office/2007/relationships/hdphoto" Target="../media/hdphoto13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8.wdp"/><Relationship Id="rId11" Type="http://schemas.openxmlformats.org/officeDocument/2006/relationships/image" Target="../media/image220.png"/><Relationship Id="rId5" Type="http://schemas.openxmlformats.org/officeDocument/2006/relationships/image" Target="../media/image217.png"/><Relationship Id="rId15" Type="http://schemas.openxmlformats.org/officeDocument/2006/relationships/image" Target="../media/image148.png"/><Relationship Id="rId10" Type="http://schemas.microsoft.com/office/2007/relationships/hdphoto" Target="../media/hdphoto130.wdp"/><Relationship Id="rId19" Type="http://schemas.openxmlformats.org/officeDocument/2006/relationships/image" Target="../media/image223.png"/><Relationship Id="rId4" Type="http://schemas.microsoft.com/office/2007/relationships/hdphoto" Target="../media/hdphoto127.wdp"/><Relationship Id="rId9" Type="http://schemas.openxmlformats.org/officeDocument/2006/relationships/image" Target="../media/image219.png"/><Relationship Id="rId14" Type="http://schemas.microsoft.com/office/2007/relationships/hdphoto" Target="../media/hdphoto132.wdp"/><Relationship Id="rId22" Type="http://schemas.microsoft.com/office/2007/relationships/hdphoto" Target="../media/hdphoto135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8.wdp"/><Relationship Id="rId13" Type="http://schemas.openxmlformats.org/officeDocument/2006/relationships/image" Target="../media/image230.png"/><Relationship Id="rId18" Type="http://schemas.microsoft.com/office/2007/relationships/hdphoto" Target="../media/hdphoto143.wdp"/><Relationship Id="rId3" Type="http://schemas.openxmlformats.org/officeDocument/2006/relationships/image" Target="../media/image225.png"/><Relationship Id="rId21" Type="http://schemas.openxmlformats.org/officeDocument/2006/relationships/image" Target="../media/image234.png"/><Relationship Id="rId7" Type="http://schemas.openxmlformats.org/officeDocument/2006/relationships/image" Target="../media/image227.png"/><Relationship Id="rId12" Type="http://schemas.microsoft.com/office/2007/relationships/hdphoto" Target="../media/hdphoto140.wdp"/><Relationship Id="rId17" Type="http://schemas.openxmlformats.org/officeDocument/2006/relationships/image" Target="../media/image232.png"/><Relationship Id="rId2" Type="http://schemas.openxmlformats.org/officeDocument/2006/relationships/notesSlide" Target="../notesSlides/notesSlide14.xml"/><Relationship Id="rId16" Type="http://schemas.microsoft.com/office/2007/relationships/hdphoto" Target="../media/hdphoto142.wdp"/><Relationship Id="rId20" Type="http://schemas.microsoft.com/office/2007/relationships/hdphoto" Target="../media/hdphoto14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7.wdp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5" Type="http://schemas.openxmlformats.org/officeDocument/2006/relationships/image" Target="../media/image231.png"/><Relationship Id="rId10" Type="http://schemas.microsoft.com/office/2007/relationships/hdphoto" Target="../media/hdphoto139.wdp"/><Relationship Id="rId19" Type="http://schemas.openxmlformats.org/officeDocument/2006/relationships/image" Target="../media/image233.png"/><Relationship Id="rId4" Type="http://schemas.microsoft.com/office/2007/relationships/hdphoto" Target="../media/hdphoto136.wdp"/><Relationship Id="rId9" Type="http://schemas.openxmlformats.org/officeDocument/2006/relationships/image" Target="../media/image228.png"/><Relationship Id="rId14" Type="http://schemas.microsoft.com/office/2007/relationships/hdphoto" Target="../media/hdphoto141.wdp"/><Relationship Id="rId22" Type="http://schemas.microsoft.com/office/2007/relationships/hdphoto" Target="../media/hdphoto145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8.wdp"/><Relationship Id="rId13" Type="http://schemas.openxmlformats.org/officeDocument/2006/relationships/image" Target="../media/image240.png"/><Relationship Id="rId18" Type="http://schemas.microsoft.com/office/2007/relationships/hdphoto" Target="../media/hdphoto153.wdp"/><Relationship Id="rId3" Type="http://schemas.openxmlformats.org/officeDocument/2006/relationships/image" Target="../media/image235.png"/><Relationship Id="rId21" Type="http://schemas.openxmlformats.org/officeDocument/2006/relationships/image" Target="../media/image244.png"/><Relationship Id="rId7" Type="http://schemas.openxmlformats.org/officeDocument/2006/relationships/image" Target="../media/image237.png"/><Relationship Id="rId12" Type="http://schemas.microsoft.com/office/2007/relationships/hdphoto" Target="../media/hdphoto150.wdp"/><Relationship Id="rId17" Type="http://schemas.openxmlformats.org/officeDocument/2006/relationships/image" Target="../media/image242.png"/><Relationship Id="rId2" Type="http://schemas.openxmlformats.org/officeDocument/2006/relationships/notesSlide" Target="../notesSlides/notesSlide15.xml"/><Relationship Id="rId16" Type="http://schemas.microsoft.com/office/2007/relationships/hdphoto" Target="../media/hdphoto152.wdp"/><Relationship Id="rId20" Type="http://schemas.microsoft.com/office/2007/relationships/hdphoto" Target="../media/hdphoto15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7.wdp"/><Relationship Id="rId11" Type="http://schemas.openxmlformats.org/officeDocument/2006/relationships/image" Target="../media/image239.png"/><Relationship Id="rId5" Type="http://schemas.openxmlformats.org/officeDocument/2006/relationships/image" Target="../media/image236.png"/><Relationship Id="rId15" Type="http://schemas.openxmlformats.org/officeDocument/2006/relationships/image" Target="../media/image241.png"/><Relationship Id="rId10" Type="http://schemas.microsoft.com/office/2007/relationships/hdphoto" Target="../media/hdphoto149.wdp"/><Relationship Id="rId19" Type="http://schemas.openxmlformats.org/officeDocument/2006/relationships/image" Target="../media/image243.png"/><Relationship Id="rId4" Type="http://schemas.microsoft.com/office/2007/relationships/hdphoto" Target="../media/hdphoto146.wdp"/><Relationship Id="rId9" Type="http://schemas.openxmlformats.org/officeDocument/2006/relationships/image" Target="../media/image238.png"/><Relationship Id="rId14" Type="http://schemas.microsoft.com/office/2007/relationships/hdphoto" Target="../media/hdphoto151.wdp"/><Relationship Id="rId22" Type="http://schemas.microsoft.com/office/2007/relationships/hdphoto" Target="../media/hdphoto155.wdp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158.wdp"/><Relationship Id="rId13" Type="http://schemas.openxmlformats.org/officeDocument/2006/relationships/image" Target="../media/image250.png"/><Relationship Id="rId18" Type="http://schemas.microsoft.com/office/2007/relationships/hdphoto" Target="../media/hdphoto163.wdp"/><Relationship Id="rId3" Type="http://schemas.openxmlformats.org/officeDocument/2006/relationships/image" Target="../media/image245.png"/><Relationship Id="rId21" Type="http://schemas.openxmlformats.org/officeDocument/2006/relationships/image" Target="../media/image254.png"/><Relationship Id="rId7" Type="http://schemas.openxmlformats.org/officeDocument/2006/relationships/image" Target="../media/image247.png"/><Relationship Id="rId12" Type="http://schemas.microsoft.com/office/2007/relationships/hdphoto" Target="../media/hdphoto160.wdp"/><Relationship Id="rId17" Type="http://schemas.openxmlformats.org/officeDocument/2006/relationships/image" Target="../media/image252.png"/><Relationship Id="rId2" Type="http://schemas.openxmlformats.org/officeDocument/2006/relationships/notesSlide" Target="../notesSlides/notesSlide16.xml"/><Relationship Id="rId16" Type="http://schemas.microsoft.com/office/2007/relationships/hdphoto" Target="../media/hdphoto162.wdp"/><Relationship Id="rId20" Type="http://schemas.microsoft.com/office/2007/relationships/hdphoto" Target="../media/hdphoto16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57.wdp"/><Relationship Id="rId11" Type="http://schemas.openxmlformats.org/officeDocument/2006/relationships/image" Target="../media/image249.png"/><Relationship Id="rId5" Type="http://schemas.openxmlformats.org/officeDocument/2006/relationships/image" Target="../media/image246.png"/><Relationship Id="rId15" Type="http://schemas.openxmlformats.org/officeDocument/2006/relationships/image" Target="../media/image251.png"/><Relationship Id="rId10" Type="http://schemas.microsoft.com/office/2007/relationships/hdphoto" Target="../media/hdphoto159.wdp"/><Relationship Id="rId19" Type="http://schemas.openxmlformats.org/officeDocument/2006/relationships/image" Target="../media/image253.png"/><Relationship Id="rId4" Type="http://schemas.microsoft.com/office/2007/relationships/hdphoto" Target="../media/hdphoto156.wdp"/><Relationship Id="rId9" Type="http://schemas.openxmlformats.org/officeDocument/2006/relationships/image" Target="../media/image248.png"/><Relationship Id="rId14" Type="http://schemas.microsoft.com/office/2007/relationships/hdphoto" Target="../media/hdphoto161.wdp"/><Relationship Id="rId22" Type="http://schemas.microsoft.com/office/2007/relationships/hdphoto" Target="../media/hdphoto165.wdp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168.wdp"/><Relationship Id="rId13" Type="http://schemas.openxmlformats.org/officeDocument/2006/relationships/image" Target="../media/image260.png"/><Relationship Id="rId18" Type="http://schemas.microsoft.com/office/2007/relationships/hdphoto" Target="../media/hdphoto173.wdp"/><Relationship Id="rId3" Type="http://schemas.openxmlformats.org/officeDocument/2006/relationships/image" Target="../media/image255.png"/><Relationship Id="rId21" Type="http://schemas.openxmlformats.org/officeDocument/2006/relationships/image" Target="../media/image263.png"/><Relationship Id="rId7" Type="http://schemas.openxmlformats.org/officeDocument/2006/relationships/image" Target="../media/image257.png"/><Relationship Id="rId12" Type="http://schemas.microsoft.com/office/2007/relationships/hdphoto" Target="../media/hdphoto170.wdp"/><Relationship Id="rId17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6" Type="http://schemas.microsoft.com/office/2007/relationships/hdphoto" Target="../media/hdphoto172.wdp"/><Relationship Id="rId20" Type="http://schemas.microsoft.com/office/2007/relationships/hdphoto" Target="../media/hdphoto6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67.wdp"/><Relationship Id="rId11" Type="http://schemas.openxmlformats.org/officeDocument/2006/relationships/image" Target="../media/image259.png"/><Relationship Id="rId5" Type="http://schemas.openxmlformats.org/officeDocument/2006/relationships/image" Target="../media/image256.png"/><Relationship Id="rId15" Type="http://schemas.openxmlformats.org/officeDocument/2006/relationships/image" Target="../media/image261.png"/><Relationship Id="rId10" Type="http://schemas.microsoft.com/office/2007/relationships/hdphoto" Target="../media/hdphoto169.wdp"/><Relationship Id="rId19" Type="http://schemas.openxmlformats.org/officeDocument/2006/relationships/image" Target="../media/image149.png"/><Relationship Id="rId4" Type="http://schemas.microsoft.com/office/2007/relationships/hdphoto" Target="../media/hdphoto166.wdp"/><Relationship Id="rId9" Type="http://schemas.openxmlformats.org/officeDocument/2006/relationships/image" Target="../media/image258.png"/><Relationship Id="rId14" Type="http://schemas.microsoft.com/office/2007/relationships/hdphoto" Target="../media/hdphoto171.wdp"/><Relationship Id="rId22" Type="http://schemas.microsoft.com/office/2007/relationships/hdphoto" Target="../media/hdphoto174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1600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017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3496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3602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3392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449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6320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6592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6432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410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314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" b="98667" l="15625" r="95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667" l="16625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67" b="98333" l="18000" r="91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500" b="98667" l="11875" r="91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500" b="98167" l="11500" r="89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667" b="98667" l="13875" r="92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500" b="98833" l="16875" r="82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167" b="98833" l="14000" r="86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167" b="98500" l="16875" r="83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346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5408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5509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5442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00" b="98500" l="9125" r="8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500" b="98500" l="10250" r="8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167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96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850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6581086-D303-4F18-818E-EFAA882FAE88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10782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10896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10635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833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5000" r="82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84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632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18384</TotalTime>
  <Words>1768</Words>
  <Application>Microsoft Office PowerPoint</Application>
  <PresentationFormat>寬螢幕</PresentationFormat>
  <Paragraphs>661</Paragraphs>
  <Slides>77</Slides>
  <Notes>17</Notes>
  <HiddenSlides>15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7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666</cp:revision>
  <dcterms:created xsi:type="dcterms:W3CDTF">2016-12-17T21:27:02Z</dcterms:created>
  <dcterms:modified xsi:type="dcterms:W3CDTF">2017-07-20T16:42:34Z</dcterms:modified>
</cp:coreProperties>
</file>